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59" r:id="rId7"/>
    <p:sldId id="269" r:id="rId8"/>
    <p:sldId id="270" r:id="rId9"/>
    <p:sldId id="271" r:id="rId10"/>
    <p:sldId id="273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74" r:id="rId19"/>
    <p:sldId id="284" r:id="rId20"/>
    <p:sldId id="282" r:id="rId21"/>
    <p:sldId id="283" r:id="rId2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3779F-F2B1-4AEB-BA28-5F80F0CF4502}" type="datetimeFigureOut">
              <a:rPr lang="nl-NL" smtClean="0"/>
              <a:t>2-12-2019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A07C-9FD8-421E-9E39-2E9D2965F5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60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start.nl/tegenlicht-in-de-klas/30-10-2019/WO_NTR_1570446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1504950" y="1493704"/>
            <a:ext cx="9144000" cy="1646595"/>
          </a:xfrm>
        </p:spPr>
        <p:txBody>
          <a:bodyPr>
            <a:normAutofit fontScale="90000"/>
          </a:bodyPr>
          <a:lstStyle/>
          <a:p>
            <a:r>
              <a:rPr lang="nl-NL" sz="3600" dirty="0" smtClean="0">
                <a:latin typeface="Agency FB" panose="020B0503020202020204" pitchFamily="34" charset="0"/>
              </a:rPr>
              <a:t/>
            </a:r>
            <a:br>
              <a:rPr lang="nl-NL" sz="3600" dirty="0" smtClean="0">
                <a:latin typeface="Agency FB" panose="020B0503020202020204" pitchFamily="34" charset="0"/>
              </a:rPr>
            </a:br>
            <a:r>
              <a:rPr lang="nl-NL" sz="8000" b="1" dirty="0" smtClean="0">
                <a:latin typeface="Agency FB" panose="020B0503020202020204" pitchFamily="34" charset="0"/>
              </a:rPr>
              <a:t>IBS “Mijn ondernemen”</a:t>
            </a:r>
            <a:br>
              <a:rPr lang="nl-NL" sz="8000" b="1" dirty="0" smtClean="0">
                <a:latin typeface="Agency FB" panose="020B0503020202020204" pitchFamily="34" charset="0"/>
              </a:rPr>
            </a:br>
            <a:r>
              <a:rPr lang="nl-NL" dirty="0" smtClean="0">
                <a:latin typeface="Agency FB" panose="020B0503020202020204" pitchFamily="34" charset="0"/>
              </a:rPr>
              <a:t>Betekeniseconomie</a:t>
            </a:r>
            <a:endParaRPr lang="nl-NL" sz="2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oude economie</a:t>
            </a:r>
            <a:endParaRPr lang="nl-NL" sz="22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529601"/>
            <a:ext cx="7897813" cy="44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nieuwe economie</a:t>
            </a:r>
            <a:endParaRPr lang="nl-NL" sz="2200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3" y="1529601"/>
            <a:ext cx="8294688" cy="45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nieuwe economie</a:t>
            </a:r>
            <a:endParaRPr lang="nl-NL" sz="2200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529601"/>
            <a:ext cx="8505825" cy="46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nieuwe economie</a:t>
            </a:r>
            <a:endParaRPr lang="nl-NL" sz="22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123071"/>
            <a:ext cx="9245600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nieuwe economie</a:t>
            </a:r>
            <a:endParaRPr lang="nl-NL" sz="2200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221897"/>
            <a:ext cx="9080500" cy="47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04" y="828675"/>
            <a:ext cx="932334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742950" y="706304"/>
            <a:ext cx="10203724" cy="250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</a:t>
            </a:r>
            <a:r>
              <a:rPr lang="nl-NL" sz="3600" b="1" dirty="0" smtClean="0">
                <a:latin typeface="+mn-lt"/>
              </a:rPr>
              <a:t>Donut Economie – VPRO Tegenlicht</a:t>
            </a:r>
          </a:p>
          <a:p>
            <a:endParaRPr lang="nl-NL" sz="3600" b="1" dirty="0">
              <a:latin typeface="+mn-lt"/>
            </a:endParaRPr>
          </a:p>
          <a:p>
            <a:endParaRPr lang="nl-NL" sz="2200" b="1" dirty="0">
              <a:latin typeface="+mn-lt"/>
            </a:endParaRPr>
          </a:p>
        </p:txBody>
      </p:sp>
      <p:pic>
        <p:nvPicPr>
          <p:cNvPr id="1026" name="Picture 2" descr="Afbeeldingsresultaat voor tegenl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47" y="2323314"/>
            <a:ext cx="4220482" cy="23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405154" y="5550908"/>
            <a:ext cx="8162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https://www.npostart.nl/tegenlicht-in-de-klas/30-10-2019/WO_NTR_15704462</a:t>
            </a:r>
            <a:endParaRPr lang="nl-NL" b="1" dirty="0"/>
          </a:p>
        </p:txBody>
      </p:sp>
      <p:pic>
        <p:nvPicPr>
          <p:cNvPr id="1028" name="Picture 4" descr="Afbeeldingsresultaat voor donut econom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03" y="1827541"/>
            <a:ext cx="3375954" cy="33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381000"/>
            <a:ext cx="7531100" cy="56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is 20 jaar later en je onderneming is een daverend succes. Inmiddels opereert jullie bedrijf wereldwijd en dit heeft gevolgen op jullie impact op de omgeving.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Beschrijf hoe jullie handelen in gedachte van de donut economie.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4" y="647700"/>
            <a:ext cx="9680575" cy="51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104900"/>
            <a:ext cx="9986962" cy="38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38" y="1238250"/>
            <a:ext cx="9844799" cy="37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509848"/>
            <a:ext cx="9077325" cy="51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88" y="238125"/>
            <a:ext cx="9915487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680668"/>
            <a:ext cx="5676900" cy="407084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Is economische groei goed?</a:t>
            </a:r>
            <a:endParaRPr lang="nl-NL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oude economie</a:t>
            </a:r>
            <a:endParaRPr lang="nl-NL" sz="22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87" y="1309044"/>
            <a:ext cx="8812213" cy="48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742950" y="706304"/>
            <a:ext cx="9144000" cy="16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 smtClean="0">
                <a:latin typeface="+mn-lt"/>
              </a:rPr>
              <a:t>De oude economie</a:t>
            </a:r>
            <a:endParaRPr lang="nl-NL" sz="2200" b="1" dirty="0"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529601"/>
            <a:ext cx="8239125" cy="44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purl.org/dc/elements/1.1/"/>
    <ds:schemaRef ds:uri="http://purl.org/dc/dcmitype/"/>
    <ds:schemaRef ds:uri="34354c1b-6b8c-435b-ad50-990538c19557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47a28104-336f-447d-946e-e305ac2bcd47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D8B1A-FAAC-424B-9313-82B17F52B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2341</TotalTime>
  <Words>76</Words>
  <Application>Microsoft Office PowerPoint</Application>
  <PresentationFormat>Breedbeeld</PresentationFormat>
  <Paragraphs>15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Agency FB</vt:lpstr>
      <vt:lpstr>Arial</vt:lpstr>
      <vt:lpstr>Calibri</vt:lpstr>
      <vt:lpstr>Calibri Light</vt:lpstr>
      <vt:lpstr>Thema1</vt:lpstr>
      <vt:lpstr> IBS “Mijn ondernemen” Betekeniseconomie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52</cp:revision>
  <dcterms:created xsi:type="dcterms:W3CDTF">2017-09-05T13:31:36Z</dcterms:created>
  <dcterms:modified xsi:type="dcterms:W3CDTF">2019-12-02T14:42:02Z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